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7"/>
    <p:restoredTop sz="94666"/>
  </p:normalViewPr>
  <p:slideViewPr>
    <p:cSldViewPr>
      <p:cViewPr varScale="1">
        <p:scale>
          <a:sx n="102" d="100"/>
          <a:sy n="102" d="100"/>
        </p:scale>
        <p:origin x="112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5/7/18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5</a:t>
            </a:r>
          </a:p>
          <a:p>
            <a:pPr algn="ctr"/>
            <a:r>
              <a:rPr lang="es-ES" sz="2800" dirty="0"/>
              <a:t>18.- Pruebas unitarias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Pruebas unitarias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FCA9C90-A337-D148-B577-B3EE75785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3300" y="2708920"/>
            <a:ext cx="45974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90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Pruebas unitarias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120161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Archivos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nombre.spec.ts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</a:endParaRPr>
          </a:p>
          <a:p>
            <a:pPr algn="just"/>
            <a:r>
              <a:rPr lang="es-ES" sz="2800" dirty="0">
                <a:solidFill>
                  <a:srgbClr val="0070C0"/>
                </a:solidFill>
                <a:latin typeface="Avenir Roman" panose="02000503020000020003" pitchFamily="2" charset="0"/>
              </a:rPr>
              <a:t>	</a:t>
            </a:r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describe(texto, ()=&gt;{.       // test suite</a:t>
            </a: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	   </a:t>
            </a:r>
            <a:r>
              <a:rPr lang="es-ES" sz="2000" dirty="0" err="1">
                <a:solidFill>
                  <a:srgbClr val="0070C0"/>
                </a:solidFill>
                <a:latin typeface="Avenir Roman" panose="02000503020000020003" pitchFamily="2" charset="0"/>
              </a:rPr>
              <a:t>it</a:t>
            </a:r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(texto, () =&gt; {	  // test case</a:t>
            </a: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		     </a:t>
            </a:r>
            <a:r>
              <a:rPr lang="es-ES" sz="2000" dirty="0" err="1">
                <a:solidFill>
                  <a:srgbClr val="0070C0"/>
                </a:solidFill>
                <a:latin typeface="Avenir Roman" panose="02000503020000020003" pitchFamily="2" charset="0"/>
              </a:rPr>
              <a:t>expect</a:t>
            </a:r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().</a:t>
            </a:r>
            <a:r>
              <a:rPr lang="es-ES" sz="2000" dirty="0" err="1">
                <a:solidFill>
                  <a:srgbClr val="0070C0"/>
                </a:solidFill>
                <a:latin typeface="Avenir Roman" panose="02000503020000020003" pitchFamily="2" charset="0"/>
              </a:rPr>
              <a:t>metodosMatcher</a:t>
            </a:r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() //código evaluación</a:t>
            </a: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	   })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panose="02000503020000020003" pitchFamily="2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	   …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panose="02000503020000020003" pitchFamily="2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	   </a:t>
            </a:r>
            <a:r>
              <a:rPr lang="es-ES" sz="2000" dirty="0" err="1">
                <a:solidFill>
                  <a:srgbClr val="0070C0"/>
                </a:solidFill>
                <a:latin typeface="Avenir Roman" panose="02000503020000020003" pitchFamily="2" charset="0"/>
              </a:rPr>
              <a:t>it</a:t>
            </a:r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(texto, () =&gt; {</a:t>
            </a: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		     //código evaluación</a:t>
            </a: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	   })</a:t>
            </a: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panose="02000503020000020003" pitchFamily="2" charset="0"/>
              </a:rPr>
              <a:t>	})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panose="02000503020000020003" pitchFamily="2" charset="0"/>
            </a:endParaRPr>
          </a:p>
          <a:p>
            <a:pPr algn="just"/>
            <a:r>
              <a:rPr lang="es-ES" dirty="0">
                <a:latin typeface="Avenir Roman" panose="02000503020000020003" pitchFamily="2" charset="0"/>
              </a:rPr>
              <a:t>	*</a:t>
            </a:r>
            <a:r>
              <a:rPr lang="es-ES" dirty="0" err="1">
                <a:latin typeface="Avenir Roman" panose="02000503020000020003" pitchFamily="2" charset="0"/>
              </a:rPr>
              <a:t>xdescribe</a:t>
            </a:r>
            <a:r>
              <a:rPr lang="es-ES" dirty="0">
                <a:latin typeface="Avenir Roman" panose="02000503020000020003" pitchFamily="2" charset="0"/>
              </a:rPr>
              <a:t> y </a:t>
            </a:r>
            <a:r>
              <a:rPr lang="es-ES" dirty="0" err="1">
                <a:latin typeface="Avenir Roman" panose="02000503020000020003" pitchFamily="2" charset="0"/>
              </a:rPr>
              <a:t>xit</a:t>
            </a:r>
            <a:r>
              <a:rPr lang="es-ES" dirty="0">
                <a:latin typeface="Avenir Roman" panose="02000503020000020003" pitchFamily="2" charset="0"/>
              </a:rPr>
              <a:t> para saltar el test suite y test case respectivamente</a:t>
            </a:r>
          </a:p>
          <a:p>
            <a:pPr algn="just"/>
            <a:endParaRPr lang="es-ES" sz="2800" dirty="0">
              <a:solidFill>
                <a:srgbClr val="0070C0"/>
              </a:solidFill>
              <a:latin typeface="Avenir Roman" panose="02000503020000020003" pitchFamily="2" charset="0"/>
            </a:endParaRPr>
          </a:p>
          <a:p>
            <a:pPr algn="just"/>
            <a:r>
              <a:rPr lang="es-ES" sz="2800" dirty="0">
                <a:solidFill>
                  <a:srgbClr val="0070C0"/>
                </a:solidFill>
                <a:latin typeface="Avenir Roman" panose="02000503020000020003" pitchFamily="2" charset="0"/>
              </a:rPr>
              <a:t>	</a:t>
            </a:r>
            <a:endParaRPr lang="es-ES" sz="2400" dirty="0">
              <a:solidFill>
                <a:srgbClr val="0070C0"/>
              </a:solidFill>
              <a:latin typeface="Avenir Roman" panose="02000503020000020003" pitchFamily="2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s-ES" sz="2400" dirty="0">
              <a:solidFill>
                <a:srgbClr val="0070C0"/>
              </a:solidFill>
              <a:latin typeface="Avenir Roman" panose="02000503020000020003" pitchFamily="2" charset="0"/>
            </a:endParaRPr>
          </a:p>
          <a:p>
            <a:pPr algn="just"/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      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049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Pruebas unitarias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120161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Matcher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toBe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toEqual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toContain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toMatch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toBeDefined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 |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toBeUndefined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toBeNull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toBeTruthy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 |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toBeFalsy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toBeLessThan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 |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toBeGreaterThan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toThrow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()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not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…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endParaRPr lang="es-ES" sz="2400" dirty="0"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      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249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Pruebas unitarias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1201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ng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test</a:t>
            </a:r>
          </a:p>
          <a:p>
            <a:pPr algn="just"/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	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http://localhost:9876</a:t>
            </a:r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      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FF47310-AFD7-2E44-9C3C-97EC444D7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2852936"/>
            <a:ext cx="8028384" cy="293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7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Pruebas unitarias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1201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ng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test</a:t>
            </a:r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 </a:t>
            </a:r>
            <a:r>
              <a:rPr lang="es-ES" sz="28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800" dirty="0" err="1">
                <a:latin typeface="Avenir Roman" panose="02000503020000020003" pitchFamily="2" charset="0"/>
                <a:ea typeface="Avenir Roman" charset="0"/>
                <a:cs typeface="Avenir Roman" charset="0"/>
              </a:rPr>
              <a:t>code-coverage</a:t>
            </a:r>
            <a:endParaRPr lang="es-ES" sz="2800" dirty="0"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lvl="1" algn="just"/>
            <a:r>
              <a:rPr lang="es-ES" sz="28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	</a:t>
            </a:r>
            <a:r>
              <a:rPr lang="es-ES" sz="2400" dirty="0" err="1">
                <a:latin typeface="Avenir Roman" panose="02000503020000020003" pitchFamily="2" charset="0"/>
                <a:ea typeface="Avenir Roman" charset="0"/>
                <a:cs typeface="Avenir Roman" charset="0"/>
              </a:rPr>
              <a:t>coverage</a:t>
            </a:r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/</a:t>
            </a:r>
            <a:r>
              <a:rPr lang="es-ES" sz="2400" dirty="0" err="1">
                <a:latin typeface="Avenir Roman" panose="02000503020000020003" pitchFamily="2" charset="0"/>
                <a:ea typeface="Avenir Roman" charset="0"/>
                <a:cs typeface="Avenir Roman" charset="0"/>
              </a:rPr>
              <a:t>index.html</a:t>
            </a:r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     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3086B50-A912-6E48-A2D7-57625002A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845" y="2996952"/>
            <a:ext cx="7932595" cy="248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710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Pruebas unitarias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07ED20C-5FB2-E540-AEFB-C90DEBC31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868" y="2204864"/>
            <a:ext cx="6296372" cy="303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3924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8725</TotalTime>
  <Words>79</Words>
  <Application>Microsoft Macintosh PowerPoint</Application>
  <PresentationFormat>Presentación en pantalla (4:3)</PresentationFormat>
  <Paragraphs>46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Avenir Roman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Microsoft Office User</cp:lastModifiedBy>
  <cp:revision>188</cp:revision>
  <dcterms:created xsi:type="dcterms:W3CDTF">2016-01-18T10:38:04Z</dcterms:created>
  <dcterms:modified xsi:type="dcterms:W3CDTF">2018-07-05T11:32:50Z</dcterms:modified>
</cp:coreProperties>
</file>

<file path=docProps/thumbnail.jpeg>
</file>